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3" r:id="rId4"/>
    <p:sldId id="264" r:id="rId5"/>
    <p:sldId id="265" r:id="rId6"/>
    <p:sldId id="266" r:id="rId7"/>
    <p:sldId id="258" r:id="rId8"/>
    <p:sldId id="259" r:id="rId9"/>
    <p:sldId id="260" r:id="rId10"/>
    <p:sldId id="262" r:id="rId11"/>
    <p:sldId id="261" r:id="rId1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7" d="100"/>
          <a:sy n="77" d="100"/>
        </p:scale>
        <p:origin x="-102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en-US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Click icon to add picture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C36D4F0-86D4-49B2-B398-C01204112955}" type="datetimeFigureOut">
              <a:rPr lang="en-US" smtClean="0"/>
              <a:pPr/>
              <a:t>8/14/2010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81484864-F0EB-44F2-BDE5-2084E718FC7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WELCOME TO OUR PROUD  NEW CORGI PARENTS AND FAMILIES! 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Maggie-Mae ( Bashful) is now with her daddy, Lori and resides in </a:t>
            </a:r>
            <a:r>
              <a:rPr lang="en-US" dirty="0" err="1" smtClean="0"/>
              <a:t>Pearceland</a:t>
            </a:r>
            <a:r>
              <a:rPr lang="en-US" dirty="0" smtClean="0"/>
              <a:t> Saskatchewan. </a:t>
            </a:r>
            <a:endParaRPr lang="en-US" dirty="0"/>
          </a:p>
        </p:txBody>
      </p:sp>
      <p:pic>
        <p:nvPicPr>
          <p:cNvPr id="4" name="Content Placeholder 3" descr="Maggie-Mae with Lori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432983" y="1600200"/>
            <a:ext cx="6278033" cy="4708525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On the way to meet our new parents.  Indy and Frankie</a:t>
            </a:r>
            <a:endParaRPr lang="en-US" dirty="0"/>
          </a:p>
        </p:txBody>
      </p:sp>
      <p:pic>
        <p:nvPicPr>
          <p:cNvPr id="1026" name="Picture 2" descr="C:\Users\Mom\Pictures\New puppy owners 2010\PDR_2278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0606" y="1600200"/>
            <a:ext cx="7062788" cy="4708525"/>
          </a:xfrm>
          <a:prstGeom prst="rect">
            <a:avLst/>
          </a:prstGeom>
          <a:noFill/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Indy and Frankie so awake in the early am! </a:t>
            </a:r>
            <a:endParaRPr lang="en-US" dirty="0"/>
          </a:p>
        </p:txBody>
      </p:sp>
      <p:pic>
        <p:nvPicPr>
          <p:cNvPr id="4" name="Content Placeholder 3" descr="PDR_2279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Are we  there yet? </a:t>
            </a:r>
            <a:endParaRPr lang="en-US" dirty="0"/>
          </a:p>
        </p:txBody>
      </p:sp>
      <p:pic>
        <p:nvPicPr>
          <p:cNvPr id="4" name="Content Placeholder 3" descr="PDR_2280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about now? </a:t>
            </a:r>
            <a:endParaRPr lang="en-US" dirty="0"/>
          </a:p>
        </p:txBody>
      </p:sp>
      <p:pic>
        <p:nvPicPr>
          <p:cNvPr id="4" name="Content Placeholder 3" descr="PDR_228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ransition advTm="7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Indy (Sleepy) now resides with Diane and family in Grand Prairie Alberta</a:t>
            </a:r>
            <a:endParaRPr lang="en-US" dirty="0"/>
          </a:p>
        </p:txBody>
      </p:sp>
      <p:pic>
        <p:nvPicPr>
          <p:cNvPr id="4" name="Content Placeholder 3" descr="Indy at hre new home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528762" y="1668462"/>
            <a:ext cx="6086475" cy="4572000"/>
          </a:xfrm>
        </p:spPr>
      </p:pic>
    </p:spTree>
  </p:cSld>
  <p:clrMapOvr>
    <a:masterClrMapping/>
  </p:clrMapOvr>
  <p:transition advClick="0" advTm="8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Indy loves her new home!</a:t>
            </a:r>
            <a:endParaRPr lang="en-US" dirty="0"/>
          </a:p>
        </p:txBody>
      </p:sp>
      <p:pic>
        <p:nvPicPr>
          <p:cNvPr id="4" name="Content Placeholder 3" descr="Indy in her new home 2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2857500" y="1668462"/>
            <a:ext cx="3429000" cy="4572000"/>
          </a:xfr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Frankie ( Happy ) is with her new family the </a:t>
            </a:r>
            <a:r>
              <a:rPr lang="en-US" dirty="0" err="1" smtClean="0"/>
              <a:t>Kindiak’s</a:t>
            </a:r>
            <a:r>
              <a:rPr lang="en-US" dirty="0" smtClean="0"/>
              <a:t> in Southern Saskatchewan</a:t>
            </a:r>
            <a:endParaRPr lang="en-US" dirty="0"/>
          </a:p>
        </p:txBody>
      </p:sp>
      <p:pic>
        <p:nvPicPr>
          <p:cNvPr id="4" name="Content Placeholder 3" descr="PDR_2283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040606" y="1600200"/>
            <a:ext cx="7062788" cy="4708525"/>
          </a:xfrm>
        </p:spPr>
      </p:pic>
    </p:spTree>
  </p:cSld>
  <p:clrMapOvr>
    <a:masterClrMapping/>
  </p:clrMapOvr>
  <p:transition advTm="800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pex">
  <a:themeElements>
    <a:clrScheme name="Apex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Apex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Apex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23</TotalTime>
  <Words>92</Words>
  <Application>Microsoft Office PowerPoint</Application>
  <PresentationFormat>On-screen Show (4:3)</PresentationFormat>
  <Paragraphs>9</Paragraphs>
  <Slides>11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Apex</vt:lpstr>
      <vt:lpstr>WELCOME TO OUR PROUD  NEW CORGI PARENTS AND FAMILIES! </vt:lpstr>
      <vt:lpstr>Maggie-Mae ( Bashful) is now with her daddy, Lori and resides in Pearceland Saskatchewan. </vt:lpstr>
      <vt:lpstr>On the way to meet our new parents.  Indy and Frankie</vt:lpstr>
      <vt:lpstr>Indy and Frankie so awake in the early am! </vt:lpstr>
      <vt:lpstr>Are we  there yet? </vt:lpstr>
      <vt:lpstr>How about now? </vt:lpstr>
      <vt:lpstr>Indy (Sleepy) now resides with Diane and family in Grand Prairie Alberta</vt:lpstr>
      <vt:lpstr>Indy loves her new home!</vt:lpstr>
      <vt:lpstr>Frankie ( Happy ) is with her new family the Kindiak’s in Southern Saskatchewan</vt:lpstr>
      <vt:lpstr>Slide 10</vt:lpstr>
      <vt:lpstr>Slide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WELCOME TO OUR PROUD  NEW CORGI PARENTS AND FAMILIES! </dc:title>
  <dc:creator>Mom</dc:creator>
  <cp:lastModifiedBy>Mom</cp:lastModifiedBy>
  <cp:revision>5</cp:revision>
  <dcterms:created xsi:type="dcterms:W3CDTF">2010-08-14T05:26:32Z</dcterms:created>
  <dcterms:modified xsi:type="dcterms:W3CDTF">2010-08-14T16:55:29Z</dcterms:modified>
</cp:coreProperties>
</file>